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ShowLst>
    <p:custShow name="Rosebery Opening Presentatio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31DB38B-3D60-480E-8339-16C453193213}" type="slidenum">
              <a:rPr lang="en-GB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A7EC9-48DF-4C3A-8210-5C30583EA31B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1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0B23-CCD4-4AED-981C-3FFB349C8EE5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19FB0-EA34-4BE0-BE50-43581A3D10AA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14D40-ECC3-4EEA-B751-D05646A084BB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7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5B06-B3BC-4311-AD06-6D3448999F4A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4143-33A2-47AE-AC36-3944F4685D2C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BE67A-5453-483C-A078-986AD3995C3B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3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B1682-2BFD-4D8A-8284-83368B4188C6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28D7A-DD47-4578-B61D-9F9FDCAC556D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21E9-BF92-491A-8E04-F3FD471313F8}" type="slidenum">
              <a:rPr lang="en-GB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5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64B3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64B3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DFF62-4F53-49B2-887D-4D63EDB6C096}" type="slidenum">
              <a:rPr lang="en-GB" smtClean="0">
                <a:solidFill>
                  <a:srgbClr val="564B3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564B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_DSC0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7207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SOME NOTABLE Features of THE ROSEBERY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735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089026"/>
      </p:ext>
    </p:extLst>
  </p:cSld>
  <p:clrMapOvr>
    <a:masterClrMapping/>
  </p:clrMapOvr>
  <p:transition spd="slow" advClick="0" advTm="7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Boundary walls AND GATE PIERS with terracotta ball </a:t>
            </a:r>
            <a:r>
              <a:rPr lang="en-GB" sz="3200" dirty="0" err="1">
                <a:solidFill>
                  <a:schemeClr val="bg2">
                    <a:lumMod val="50000"/>
                  </a:schemeClr>
                </a:solidFill>
              </a:rPr>
              <a:t>finialS</a:t>
            </a:r>
            <a:endParaRPr lang="en-GB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1" name="Picture 3" descr="_DSC0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880469" cy="438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63901"/>
            <a:ext cx="4435112" cy="33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40676" y="5373215"/>
            <a:ext cx="4118364" cy="85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 sz="4000">
                <a:solidFill>
                  <a:srgbClr val="ECEDD1">
                    <a:lumMod val="50000"/>
                  </a:srgbClr>
                </a:solidFill>
              </a:rPr>
              <a:t>Terracotta ball finials during rebuilding</a:t>
            </a:r>
            <a:endParaRPr lang="en-GB" sz="4000" dirty="0">
              <a:solidFill>
                <a:srgbClr val="ECEDD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32216"/>
      </p:ext>
    </p:extLst>
  </p:cSld>
  <p:clrMapOvr>
    <a:masterClrMapping/>
  </p:clrMapOvr>
  <p:transition spd="slow" advClick="0" advTm="7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eaLnBrk="1" hangingPunct="1">
              <a:buNone/>
              <a:defRPr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Drawing of the School c1899 with grateful thanks to Leicestershire County Records Office.</a:t>
            </a:r>
            <a:br>
              <a:rPr lang="en-GB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GB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14300" indent="0" eaLnBrk="1" hangingPunct="1">
              <a:buNone/>
              <a:defRPr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Other photographs with grateful thanks to </a:t>
            </a:r>
            <a:r>
              <a:rPr lang="en-GB" sz="3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Dr.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Rod Bond and David Sharpe.</a:t>
            </a:r>
          </a:p>
        </p:txBody>
      </p:sp>
    </p:spTree>
    <p:extLst>
      <p:ext uri="{BB962C8B-B14F-4D97-AF65-F5344CB8AC3E}">
        <p14:creationId xmlns:p14="http://schemas.microsoft.com/office/powerpoint/2010/main" val="416048413"/>
      </p:ext>
    </p:extLst>
  </p:cSld>
  <p:clrMapOvr>
    <a:masterClrMapping/>
  </p:clrMapOvr>
  <p:transition spd="slow" advClick="0" advTm="7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The Original Windows &amp; terracotta mouldings</a:t>
            </a:r>
            <a:br>
              <a:rPr lang="en-GB" sz="4000" dirty="0">
                <a:solidFill>
                  <a:schemeClr val="bg2">
                    <a:lumMod val="50000"/>
                  </a:schemeClr>
                </a:solidFill>
              </a:rPr>
            </a:b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4" descr="_DSC0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20888"/>
            <a:ext cx="3749040" cy="33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_DSC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525075" cy="33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3" y="5861621"/>
            <a:ext cx="323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ECEDD1">
                    <a:lumMod val="50000"/>
                  </a:srgbClr>
                </a:solidFill>
                <a:latin typeface="Book Antiqua"/>
                <a:cs typeface="Arial" charset="0"/>
              </a:rPr>
              <a:t>(19</a:t>
            </a:r>
            <a:r>
              <a:rPr lang="en-GB" baseline="30000" dirty="0">
                <a:solidFill>
                  <a:srgbClr val="ECEDD1">
                    <a:lumMod val="50000"/>
                  </a:srgbClr>
                </a:solidFill>
                <a:latin typeface="Book Antiqua"/>
                <a:cs typeface="Arial" charset="0"/>
              </a:rPr>
              <a:t>th</a:t>
            </a:r>
            <a:r>
              <a:rPr lang="en-GB" dirty="0">
                <a:solidFill>
                  <a:srgbClr val="ECEDD1">
                    <a:lumMod val="50000"/>
                  </a:srgbClr>
                </a:solidFill>
                <a:latin typeface="Book Antiqua"/>
                <a:cs typeface="Arial" charset="0"/>
              </a:rPr>
              <a:t> Century sash windows)</a:t>
            </a:r>
            <a:endParaRPr lang="en-GB" dirty="0">
              <a:solidFill>
                <a:prstClr val="black"/>
              </a:solidFill>
              <a:latin typeface="Book Antiqu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53129"/>
      </p:ext>
    </p:extLst>
  </p:cSld>
  <p:clrMapOvr>
    <a:masterClrMapping/>
  </p:clrMapOvr>
  <p:transition spd="slow" advClick="0" advTm="7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Loughborough School Board Cartouche &amp; chimney stacks</a:t>
            </a:r>
          </a:p>
        </p:txBody>
      </p:sp>
      <p:pic>
        <p:nvPicPr>
          <p:cNvPr id="7172" name="Picture 4" descr="_DSC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076361" cy="32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10710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19795"/>
      </p:ext>
    </p:extLst>
  </p:cSld>
  <p:clrMapOvr>
    <a:masterClrMapping/>
  </p:clrMapOvr>
  <p:transition spd="slow" advClick="0" advTm="7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Bell-cote and Cupola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20" name="Picture 5" descr="_DSC0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3753"/>
            <a:ext cx="3193096" cy="41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1772816"/>
            <a:ext cx="1584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ECEDD1">
                    <a:lumMod val="50000"/>
                  </a:srgbClr>
                </a:solidFill>
                <a:latin typeface="Book Antiqua"/>
                <a:cs typeface="Arial" charset="0"/>
              </a:rPr>
              <a:t>Octagonal wooden bell-cote with a cupola with copper fish scale tiles, surmounted by a copper-clad spire.</a:t>
            </a:r>
            <a:endParaRPr lang="en-GB" sz="2400" dirty="0">
              <a:solidFill>
                <a:prstClr val="black"/>
              </a:solidFill>
              <a:latin typeface="Book Antiqua"/>
              <a:cs typeface="Arial" charset="0"/>
            </a:endParaRPr>
          </a:p>
        </p:txBody>
      </p:sp>
      <p:pic>
        <p:nvPicPr>
          <p:cNvPr id="9" name="Picture 5" descr="_DSC0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23753"/>
            <a:ext cx="2500581" cy="41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32253"/>
      </p:ext>
    </p:extLst>
  </p:cSld>
  <p:clrMapOvr>
    <a:masterClrMapping/>
  </p:clrMapOvr>
  <p:transition spd="slow" advClick="0" advTm="7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School Name Plaque, BOOT-SCRAPER AND ORIGINAL TEACHERS’ ENTRANCE</a:t>
            </a:r>
          </a:p>
        </p:txBody>
      </p:sp>
      <p:pic>
        <p:nvPicPr>
          <p:cNvPr id="12291" name="Picture 4" descr="_DSC0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384376" cy="18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71" y="1772816"/>
            <a:ext cx="2995689" cy="45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22" y="4005064"/>
            <a:ext cx="2261130" cy="22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20364"/>
      </p:ext>
    </p:extLst>
  </p:cSld>
  <p:clrMapOvr>
    <a:masterClrMapping/>
  </p:clrMapOvr>
  <p:transition spd="slow" advClick="0" advTm="7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Playground</a:t>
            </a:r>
            <a:br>
              <a:rPr lang="en-GB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(ORIGINAL WALL dividing Girls/Infants from Boys playgrounds REPLACED BY A TERRACOTTA LINE</a:t>
            </a: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4" name="Picture 4" descr="_DSC0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0" y="2492896"/>
            <a:ext cx="428613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395841" cy="25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084213"/>
      </p:ext>
    </p:extLst>
  </p:cSld>
  <p:clrMapOvr>
    <a:masterClrMapping/>
  </p:clrMapOvr>
  <p:transition spd="slow" advClick="0" advTm="7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Red-brick gate piers, iron railings &amp; original gate plaques</a:t>
            </a:r>
          </a:p>
        </p:txBody>
      </p:sp>
      <p:pic>
        <p:nvPicPr>
          <p:cNvPr id="22531" name="Picture 4" descr="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270523" cy="23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2286"/>
            <a:ext cx="3066181" cy="23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_DSC0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1" y="4509120"/>
            <a:ext cx="3284060" cy="18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_DSC00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467739"/>
            <a:ext cx="3066181" cy="185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97900"/>
      </p:ext>
    </p:extLst>
  </p:cSld>
  <p:clrMapOvr>
    <a:masterClrMapping/>
  </p:clrMapOvr>
  <p:transition spd="slow" advClick="0" advTm="7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Wooden ceiling, 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Triple-scroll bracket &amp; wooden buttress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5" name="Picture 5" descr="_DSC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23562" cy="42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_DSC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89" y="1844825"/>
            <a:ext cx="36996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91729"/>
      </p:ext>
    </p:extLst>
  </p:cSld>
  <p:clrMapOvr>
    <a:masterClrMapping/>
  </p:clrMapOvr>
  <p:transition spd="slow" advClick="0" advTm="7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Glazed partitions to classrooms with a wide moulded cornice &amp; original fireplace</a:t>
            </a:r>
          </a:p>
        </p:txBody>
      </p:sp>
      <p:pic>
        <p:nvPicPr>
          <p:cNvPr id="19459" name="Picture 4" descr="_DSC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9437"/>
            <a:ext cx="3400710" cy="48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2263"/>
            <a:ext cx="338296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24327"/>
      </p:ext>
    </p:extLst>
  </p:cSld>
  <p:clrMapOvr>
    <a:masterClrMapping/>
  </p:clrMapOvr>
  <p:transition spd="slow" advClick="0" advTm="7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Book Antiqua</vt:lpstr>
      <vt:lpstr>Century Gothic</vt:lpstr>
      <vt:lpstr>Apothecary</vt:lpstr>
      <vt:lpstr>SOME NOTABLE Features of THE ROSEBERY BUILDING</vt:lpstr>
      <vt:lpstr> The Original Windows &amp; terracotta mouldings </vt:lpstr>
      <vt:lpstr>Loughborough School Board Cartouche &amp; chimney stacks</vt:lpstr>
      <vt:lpstr>Bell-cote and Cupola</vt:lpstr>
      <vt:lpstr>School Name Plaque, BOOT-SCRAPER AND ORIGINAL TEACHERS’ ENTRANCE</vt:lpstr>
      <vt:lpstr>Playground (ORIGINAL WALL dividing Girls/Infants from Boys playgrounds REPLACED BY A TERRACOTTA LINE</vt:lpstr>
      <vt:lpstr>Red-brick gate piers, iron railings &amp; original gate plaques</vt:lpstr>
      <vt:lpstr>Wooden ceiling, Triple-scroll bracket &amp; wooden buttress </vt:lpstr>
      <vt:lpstr>Glazed partitions to classrooms with a wide moulded cornice &amp; original fireplace</vt:lpstr>
      <vt:lpstr>Boundary walls AND GATE PIERS with terracotta ball finialS</vt:lpstr>
      <vt:lpstr>Acknowledgements</vt:lpstr>
      <vt:lpstr>Rosebery Opening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NOTABLE Features of THE ROSEBERY BUILDING</dc:title>
  <dc:creator>Paul Hanlon</dc:creator>
  <cp:lastModifiedBy>HANLON, Paul (CHARNWOOD MEDICAL GROUP)</cp:lastModifiedBy>
  <cp:revision>12</cp:revision>
  <dcterms:created xsi:type="dcterms:W3CDTF">2013-04-18T16:16:26Z</dcterms:created>
  <dcterms:modified xsi:type="dcterms:W3CDTF">2022-04-21T09:17:42Z</dcterms:modified>
</cp:coreProperties>
</file>